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CBB8-761D-4F2A-8DE4-4182E6E72419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9AFE-EE77-4A0C-8B84-9BF873B7C9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CBB8-761D-4F2A-8DE4-4182E6E72419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9AFE-EE77-4A0C-8B84-9BF873B7C9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CBB8-761D-4F2A-8DE4-4182E6E72419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9AFE-EE77-4A0C-8B84-9BF873B7C9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CBB8-761D-4F2A-8DE4-4182E6E72419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9AFE-EE77-4A0C-8B84-9BF873B7C9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CBB8-761D-4F2A-8DE4-4182E6E72419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9AFE-EE77-4A0C-8B84-9BF873B7C9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CBB8-761D-4F2A-8DE4-4182E6E72419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9AFE-EE77-4A0C-8B84-9BF873B7C9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CBB8-761D-4F2A-8DE4-4182E6E72419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9AFE-EE77-4A0C-8B84-9BF873B7C9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CBB8-761D-4F2A-8DE4-4182E6E72419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9AFE-EE77-4A0C-8B84-9BF873B7C9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CBB8-761D-4F2A-8DE4-4182E6E72419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9AFE-EE77-4A0C-8B84-9BF873B7C9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CBB8-761D-4F2A-8DE4-4182E6E72419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9AFE-EE77-4A0C-8B84-9BF873B7C9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CBB8-761D-4F2A-8DE4-4182E6E72419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9AFE-EE77-4A0C-8B84-9BF873B7C9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6CBB8-761D-4F2A-8DE4-4182E6E72419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9AFE-EE77-4A0C-8B84-9BF873B7C98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88640" y="467544"/>
            <a:ext cx="6525344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REGULAMIN KONKURSU PLASTYCZNEGO PT.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„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Zabierz ulubionego Misia na wycieczkę”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400" i="1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1.Organizator</a:t>
            </a: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Biblioteka Publiczna w Stęszewie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Cel konkursu: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rozwijanie wyobraźni i kreatywności dzieci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rozwijanie umiejętności plastycznych dzieci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promocja czytelnictwa wśród dzieci 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Warunki uczestnictwa: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konkurs adresowany jest do dzieci w od 5 do 8 lat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technika prac dowolna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format prac – A4, A3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każda praca powinna zawierać następujące informacje: imię i nazwisko, adres, wiek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Termin i miejsce nadsyłania prac: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Prace konkursowe należy dostarczyć do dnia 21 listopada 2017 r. 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 </a:t>
            </a: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Biblioteki Publicznej w Stęszewie ul. Rynek 22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Ogłoszenie wyników oraz spotkanie laureatów nastąpi w Bibliotece (laureaci zostaną powiadomieni).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Ocena prac: 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Jury powołane przez Organizatora oceniać będzie sposób i estetykę wykonania, pomysłowość, zgodność z tematyką konkursu.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Pozostałe informacje: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osoby nadsyłające prace konkursowe wyrażają zgodę na przetwarzanie przez Organizatora konkursu swoich danych osobowych (Ustawa z dnia 29 sierpnia 1997 r. o ochronie danych osobowych </a:t>
            </a:r>
            <a:r>
              <a:rPr kumimoji="0" lang="pl-P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Dz.U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nr 133, poz.883 z późniejszymi zmianami)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organizator zastrzega sobie prawo do zachowania wszystkich nadesłanych prac i ich późniejszego wykorzystania do celów promocyjnych.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198</Words>
  <Application>Microsoft Office PowerPoint</Application>
  <PresentationFormat>Pokaz na ekranie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oem</dc:creator>
  <cp:lastModifiedBy>oem</cp:lastModifiedBy>
  <cp:revision>2</cp:revision>
  <dcterms:created xsi:type="dcterms:W3CDTF">2017-11-07T16:47:01Z</dcterms:created>
  <dcterms:modified xsi:type="dcterms:W3CDTF">2017-11-07T16:53:37Z</dcterms:modified>
</cp:coreProperties>
</file>